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36" r:id="rId2"/>
    <p:sldId id="677" r:id="rId3"/>
    <p:sldId id="679" r:id="rId4"/>
    <p:sldId id="680" r:id="rId5"/>
    <p:sldId id="681" r:id="rId6"/>
    <p:sldId id="682" r:id="rId7"/>
    <p:sldId id="683" r:id="rId8"/>
    <p:sldId id="685" r:id="rId9"/>
    <p:sldId id="687" r:id="rId10"/>
    <p:sldId id="68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974" autoAdjust="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E3D94-EBE8-467E-9BB3-A9A93AAB13BD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AF8B6-B3A3-46E4-B32D-23FFAC8F82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9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smtClean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EAA-310C-4CC1-AF1C-0ED38E0164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224884-40A9-C1AC-68B4-458D1FAEB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5CED79-5210-8512-6064-8FF52CDED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52DEA59-847C-747D-49BE-0F3F1F6B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B07E61-C8CA-4238-33DB-5F901FF6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8419C63-EF81-0869-A439-7A1BBA93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45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F5BFBD-39AF-BB00-E95D-73FF74BE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271A3BF-AD43-E17D-285F-0BEF71F34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DAD6DCA-7B0D-01C3-0DCC-4B0E767D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E9A7ED-B137-9C6B-6ACE-71615C26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3882C3F-6A8A-0067-A070-AC54FF68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32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5E718B3-BD7F-3927-BDF7-F89ADC55B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D580E62-5B80-EC25-483F-6285B5C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E189406-8D47-3B47-0E28-024D9B7F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C031636-3D17-DDDC-33E7-DC6A5481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46CCA8-BB61-83AB-4720-CD28C95E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4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6DFFDE-D222-DAAB-AA01-E28501FD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4E77AE-0446-3190-EEB9-7D63AEE4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F3658E-E471-007E-812A-D2F1C378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A349C00-34C0-9A56-B136-A181498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D0BF0-4B30-1BE5-5B8E-D52AE60F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49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BF9BA7-608E-F86F-9D17-4C1DBCEA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821E49-48AD-BA93-1619-A95A069FC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E44BC31-A0A8-6EE1-B8DC-B32AE323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8259336-68A3-452B-D6B7-DCCEDCE1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3CA6A7-BA24-4966-AA8F-0FAFCD64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6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30CA76-7FB0-CA07-76DC-7962CDC4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C2E579-6C55-6914-3BA3-CF747A55D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B031EC6-5A25-A256-A326-BCDEA1D9B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BE05A12-C37C-4212-2EE7-CA602A97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A64E22-FB10-1734-75DC-4072C472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F5329B-104B-21A6-05D9-F2AEABE2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01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B27ADE-FC92-A3B1-7787-E2539029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B9FB17-AF83-C652-15AF-F9743C2D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CB43C-D4A7-AD7A-389B-7267A7E3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7DC5C2E-5ACF-D007-71F2-33C8AB92D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D5BD9B0-EC9D-01E7-41F2-CA4B277C1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869D2B3-D3E5-204C-F9BC-FF845C4E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AF42E48-3528-09A7-6D3D-01ACA43E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6E0D70F-F3A0-DC2B-AF55-4B3888E3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521266-8CFB-FBFD-A596-D2AC3849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8919E14-3EB4-DAB4-DD40-828A52DA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757B5B0-B9EF-F9AB-511D-910F4DE2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0EDCE33-EB49-00A5-D2C7-18070DF6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4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5CF3845-CAA0-F465-65C2-17AE5D82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FBC8C71-C006-6065-DC7F-9BFB389F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14FC1CF-06A1-ACB2-92C8-31D4AD5F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1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21B804-C99A-058B-8E2A-37C20588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887C0DE-C1C6-64E5-44F3-799E9C6B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3D2307D-26F2-C149-5AEA-11882605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5C86C40-1119-9C77-4DE3-49A61D72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2DE9D2-0E68-97E6-9F50-EC1568C4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A0AC255-1B11-6488-A1F5-A395FC53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3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965DF8-7004-5CC7-17E2-84C9CAB6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8F26F63-D14C-3EF1-72C7-2DA12C351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6B3C3FE-F502-95AE-78CF-0C49C1EE1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57C0E40-0089-D9DA-5C9C-F0EAB8F6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D53B30D-BBD7-396B-B573-88D24B8E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4A939BC-9180-2058-8481-DA973121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84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71264D1-B3CF-FBFD-DF36-5F38E194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1B432F1-319E-3A34-9814-3CAEA116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183EB0-C796-E9D2-331E-30DCA4636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4926-B94A-47D3-B68F-96D62CDA81D3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BECA0B-D3EE-03DB-C222-F183A91AF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E846FD-F50D-4182-9328-7939EDF3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09E2-BB61-40E6-B8CA-3B41664CDD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22116" r="3860" b="54564"/>
          <a:stretch/>
        </p:blipFill>
        <p:spPr>
          <a:xfrm>
            <a:off x="1441384" y="140335"/>
            <a:ext cx="10748586" cy="6014805"/>
          </a:xfrm>
          <a:prstGeom prst="rect">
            <a:avLst/>
          </a:prstGeom>
        </p:spPr>
      </p:pic>
      <p:sp>
        <p:nvSpPr>
          <p:cNvPr id="24" name="文本框 13"/>
          <p:cNvSpPr txBox="1"/>
          <p:nvPr/>
        </p:nvSpPr>
        <p:spPr>
          <a:xfrm>
            <a:off x="218945" y="140335"/>
            <a:ext cx="137001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P49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017708" y="3594894"/>
            <a:ext cx="42223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40035" y="3594894"/>
            <a:ext cx="1230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663" y="2831323"/>
            <a:ext cx="71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③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5839" y="288612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/>
                <a:ea typeface="微软雅黑"/>
              </a:rPr>
              <a:t>①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6027658" y="28449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/>
                <a:ea typeface="微软雅黑"/>
              </a:rPr>
              <a:t>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6" t="60917" b="17155"/>
          <a:stretch/>
        </p:blipFill>
        <p:spPr>
          <a:xfrm>
            <a:off x="6565177" y="3418268"/>
            <a:ext cx="5360963" cy="34397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6" t="19412" b="60631"/>
          <a:stretch/>
        </p:blipFill>
        <p:spPr>
          <a:xfrm>
            <a:off x="6583428" y="90965"/>
            <a:ext cx="5359698" cy="31299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43578" r="25555" b="47662"/>
          <a:stretch/>
        </p:blipFill>
        <p:spPr>
          <a:xfrm>
            <a:off x="26592" y="981390"/>
            <a:ext cx="6240648" cy="1902488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1110608" y="102738"/>
            <a:ext cx="13201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P69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274125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7515417" y="2883878"/>
            <a:ext cx="4027544" cy="147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6612118" y="360735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④</a:t>
            </a:r>
            <a:endParaRPr lang="zh-CN" alt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6596023" y="126629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②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6" name="文本框 13"/>
          <p:cNvSpPr txBox="1"/>
          <p:nvPr/>
        </p:nvSpPr>
        <p:spPr>
          <a:xfrm>
            <a:off x="5579687" y="-3123"/>
            <a:ext cx="8233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P70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6762113" y="1217027"/>
            <a:ext cx="4824836" cy="158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486895" y="2203236"/>
            <a:ext cx="25044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790647" y="3245455"/>
            <a:ext cx="17255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18148" y="2699937"/>
            <a:ext cx="55139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51440" y="1750521"/>
            <a:ext cx="16413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5187" y="961941"/>
            <a:ext cx="7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要求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567" y="1331273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①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12118" y="1550466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③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46698" y="531115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⑤</a:t>
            </a:r>
            <a:endParaRPr lang="zh-CN" altLang="en-US" sz="2000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7006743" y="546269"/>
            <a:ext cx="15094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053264" y="1932634"/>
            <a:ext cx="15094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006743" y="4007460"/>
            <a:ext cx="15094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053264" y="5666453"/>
            <a:ext cx="13401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087844" y="851568"/>
            <a:ext cx="44551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637504" y="2209182"/>
            <a:ext cx="39054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653425" y="5999588"/>
            <a:ext cx="26373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758805" y="1550466"/>
            <a:ext cx="17573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680183" y="4339551"/>
            <a:ext cx="8627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758805" y="4639802"/>
            <a:ext cx="47841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758805" y="5344803"/>
            <a:ext cx="18039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768715" y="5010566"/>
            <a:ext cx="47841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430603" y="6315761"/>
            <a:ext cx="21563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700475" y="6701478"/>
            <a:ext cx="13186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42051" r="33267" b="51988"/>
          <a:stretch/>
        </p:blipFill>
        <p:spPr>
          <a:xfrm>
            <a:off x="651440" y="4706436"/>
            <a:ext cx="5277737" cy="1179148"/>
          </a:xfrm>
          <a:prstGeom prst="rect">
            <a:avLst/>
          </a:prstGeom>
        </p:spPr>
      </p:pic>
      <p:sp>
        <p:nvSpPr>
          <p:cNvPr id="60" name="文本框 13"/>
          <p:cNvSpPr txBox="1"/>
          <p:nvPr/>
        </p:nvSpPr>
        <p:spPr>
          <a:xfrm>
            <a:off x="56984" y="4007460"/>
            <a:ext cx="132015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P71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1110608" y="4983790"/>
            <a:ext cx="4621452" cy="267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51440" y="5484434"/>
            <a:ext cx="5080620" cy="267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17064" y="5844640"/>
            <a:ext cx="6600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57959" r="8937" b="23184"/>
          <a:stretch/>
        </p:blipFill>
        <p:spPr>
          <a:xfrm>
            <a:off x="6351122" y="3592083"/>
            <a:ext cx="5722586" cy="30816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48611" r="27549" b="42559"/>
          <a:stretch/>
        </p:blipFill>
        <p:spPr>
          <a:xfrm>
            <a:off x="6364460" y="1667182"/>
            <a:ext cx="5684914" cy="176181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t="72116" r="7174" b="18010"/>
          <a:stretch/>
        </p:blipFill>
        <p:spPr>
          <a:xfrm>
            <a:off x="68817" y="3871568"/>
            <a:ext cx="5867956" cy="19500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30130" r="6090" b="60701"/>
          <a:stretch/>
        </p:blipFill>
        <p:spPr>
          <a:xfrm>
            <a:off x="95534" y="1057914"/>
            <a:ext cx="6087586" cy="1761818"/>
          </a:xfrm>
          <a:prstGeom prst="rect">
            <a:avLst/>
          </a:prstGeom>
        </p:spPr>
      </p:pic>
      <p:sp>
        <p:nvSpPr>
          <p:cNvPr id="24" name="文本框 13"/>
          <p:cNvSpPr txBox="1"/>
          <p:nvPr/>
        </p:nvSpPr>
        <p:spPr>
          <a:xfrm>
            <a:off x="218945" y="140335"/>
            <a:ext cx="137001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P50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60657" y="1476177"/>
            <a:ext cx="20813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29602" y="1824170"/>
            <a:ext cx="50793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9772" y="773977"/>
            <a:ext cx="10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作用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29335" y="4376371"/>
            <a:ext cx="51625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34066" y="4808907"/>
            <a:ext cx="25396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9211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3"/>
          <p:cNvSpPr txBox="1"/>
          <p:nvPr/>
        </p:nvSpPr>
        <p:spPr>
          <a:xfrm>
            <a:off x="6249987" y="248971"/>
            <a:ext cx="1364091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P51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6874156" y="2122775"/>
            <a:ext cx="2645569" cy="170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561972" y="2942738"/>
            <a:ext cx="43388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392066" y="173876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①</a:t>
            </a:r>
            <a:endParaRPr lang="zh-CN" altLang="en-US" sz="2000" b="1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6439425" y="3275782"/>
            <a:ext cx="11225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8569" y="3730917"/>
            <a:ext cx="10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作用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92654" y="1436349"/>
            <a:ext cx="10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内涵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79491" y="3500084"/>
            <a:ext cx="6174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微软雅黑"/>
                <a:ea typeface="微软雅黑"/>
              </a:rPr>
              <a:t>√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49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9233" r="25263" b="53666"/>
          <a:stretch/>
        </p:blipFill>
        <p:spPr>
          <a:xfrm>
            <a:off x="6324115" y="1603954"/>
            <a:ext cx="5658619" cy="128757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70360" r="5864" b="19758"/>
          <a:stretch/>
        </p:blipFill>
        <p:spPr>
          <a:xfrm>
            <a:off x="180203" y="4089206"/>
            <a:ext cx="5968353" cy="1910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t="20949" r="6237" b="69820"/>
          <a:stretch/>
        </p:blipFill>
        <p:spPr>
          <a:xfrm>
            <a:off x="199753" y="987865"/>
            <a:ext cx="5832558" cy="1774633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199752" y="85303"/>
            <a:ext cx="145841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P52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47935" y="2228649"/>
            <a:ext cx="55615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51904" y="1473014"/>
            <a:ext cx="26756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2" idx="3"/>
          </p:cNvCxnSpPr>
          <p:nvPr/>
        </p:nvCxnSpPr>
        <p:spPr>
          <a:xfrm>
            <a:off x="3819046" y="1872066"/>
            <a:ext cx="2213265" cy="31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80709" y="4720818"/>
            <a:ext cx="2978707" cy="49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83058" y="426457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③</a:t>
            </a:r>
            <a:endParaRPr lang="zh-CN" altLang="en-US" sz="2000" b="1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6274125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0061" y="5847181"/>
            <a:ext cx="5689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28961" y="5499796"/>
            <a:ext cx="51033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3"/>
          <p:cNvSpPr txBox="1"/>
          <p:nvPr/>
        </p:nvSpPr>
        <p:spPr>
          <a:xfrm>
            <a:off x="6544693" y="90964"/>
            <a:ext cx="137100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P53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6830704" y="2053102"/>
            <a:ext cx="2681786" cy="49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8677701" y="2432965"/>
            <a:ext cx="3086669" cy="15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6414860" y="2886319"/>
            <a:ext cx="4544292" cy="49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55762" y="2592497"/>
            <a:ext cx="10143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69815" y="106790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②</a:t>
            </a:r>
            <a:endParaRPr lang="zh-CN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6389558" y="167512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④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20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6701" r="23787" b="53764"/>
          <a:stretch/>
        </p:blipFill>
        <p:spPr>
          <a:xfrm>
            <a:off x="6490100" y="1465344"/>
            <a:ext cx="5560873" cy="17400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t="61272" r="4757" b="20398"/>
          <a:stretch/>
        </p:blipFill>
        <p:spPr>
          <a:xfrm>
            <a:off x="464025" y="1519301"/>
            <a:ext cx="5977871" cy="3485026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220934" y="102738"/>
            <a:ext cx="1386931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P54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079574" y="2083317"/>
            <a:ext cx="637475" cy="8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74125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606593" y="2394296"/>
            <a:ext cx="14825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88953" y="2864260"/>
            <a:ext cx="55910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079574" y="3573695"/>
            <a:ext cx="6374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597219" y="3192047"/>
            <a:ext cx="3838305" cy="133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3"/>
          <p:cNvSpPr txBox="1"/>
          <p:nvPr/>
        </p:nvSpPr>
        <p:spPr>
          <a:xfrm>
            <a:off x="6544693" y="90964"/>
            <a:ext cx="1590606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P55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885899" y="4324427"/>
            <a:ext cx="1340894" cy="163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113482" y="2223056"/>
            <a:ext cx="6535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767039" y="3000789"/>
            <a:ext cx="36668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037860" y="3924002"/>
            <a:ext cx="123626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025" y="1243993"/>
            <a:ext cx="179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内容及要求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8953" y="169169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①</a:t>
            </a:r>
            <a:endParaRPr lang="zh-CN" altLang="en-US" sz="2000" b="1" dirty="0"/>
          </a:p>
        </p:txBody>
      </p:sp>
      <p:sp>
        <p:nvSpPr>
          <p:cNvPr id="31" name="矩形 30"/>
          <p:cNvSpPr/>
          <p:nvPr/>
        </p:nvSpPr>
        <p:spPr>
          <a:xfrm>
            <a:off x="638428" y="319204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②</a:t>
            </a:r>
            <a:endParaRPr lang="zh-CN" altLang="en-US" sz="2000" b="1" dirty="0"/>
          </a:p>
        </p:txBody>
      </p:sp>
      <p:sp>
        <p:nvSpPr>
          <p:cNvPr id="33" name="矩形 32"/>
          <p:cNvSpPr/>
          <p:nvPr/>
        </p:nvSpPr>
        <p:spPr>
          <a:xfrm>
            <a:off x="6652901" y="184151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③</a:t>
            </a:r>
            <a:endParaRPr lang="zh-CN" altLang="en-US" sz="2000" b="1" dirty="0"/>
          </a:p>
        </p:txBody>
      </p:sp>
      <p:sp>
        <p:nvSpPr>
          <p:cNvPr id="8" name="线形标注 1 7"/>
          <p:cNvSpPr/>
          <p:nvPr/>
        </p:nvSpPr>
        <p:spPr>
          <a:xfrm>
            <a:off x="40944" y="2372938"/>
            <a:ext cx="700342" cy="469964"/>
          </a:xfrm>
          <a:prstGeom prst="borderCallout1">
            <a:avLst>
              <a:gd name="adj1" fmla="val -1578"/>
              <a:gd name="adj2" fmla="val 100796"/>
              <a:gd name="adj3" fmla="val 45708"/>
              <a:gd name="adj4" fmla="val 154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孝悌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88953" y="4790624"/>
            <a:ext cx="38465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19986" r="4249" b="53839"/>
          <a:stretch/>
        </p:blipFill>
        <p:spPr>
          <a:xfrm>
            <a:off x="743013" y="455518"/>
            <a:ext cx="5255967" cy="4344909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118452" y="9077"/>
            <a:ext cx="13201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P56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831307" y="933659"/>
            <a:ext cx="996286" cy="499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1167362" y="933659"/>
            <a:ext cx="702381" cy="49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08095" y="1300285"/>
            <a:ext cx="17963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96114" y="2685362"/>
            <a:ext cx="7552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74125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08095" y="2303871"/>
            <a:ext cx="50194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324735" y="4444687"/>
            <a:ext cx="35028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633672" y="1942443"/>
            <a:ext cx="1193921" cy="2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3"/>
          <p:cNvSpPr txBox="1"/>
          <p:nvPr/>
        </p:nvSpPr>
        <p:spPr>
          <a:xfrm>
            <a:off x="6185352" y="51468"/>
            <a:ext cx="13300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P58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836889" y="4800427"/>
            <a:ext cx="3994418" cy="226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167362" y="3055858"/>
            <a:ext cx="7023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778531" y="1639695"/>
            <a:ext cx="5049062" cy="398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08095" y="1932635"/>
            <a:ext cx="367424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0235485" y="1932635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★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30056" r="6660" b="60171"/>
          <a:stretch/>
        </p:blipFill>
        <p:spPr>
          <a:xfrm>
            <a:off x="6463837" y="2102682"/>
            <a:ext cx="5479296" cy="15116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72522" r="5285" b="18058"/>
          <a:stretch/>
        </p:blipFill>
        <p:spPr>
          <a:xfrm>
            <a:off x="704249" y="5063748"/>
            <a:ext cx="5294731" cy="15840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095" y="515331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④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1253" y="2658461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⑤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468326" y="1249394"/>
            <a:ext cx="359267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5863" y="5063748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⑥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173287" y="5463858"/>
            <a:ext cx="7023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427087" y="5759189"/>
            <a:ext cx="2206585" cy="1821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324735" y="6166579"/>
            <a:ext cx="36742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93788" y="6480478"/>
            <a:ext cx="16446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850384" y="2413445"/>
            <a:ext cx="49822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463837" y="2685362"/>
            <a:ext cx="54792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463837" y="3058571"/>
            <a:ext cx="23560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20694" r="4795" b="37899"/>
          <a:stretch/>
        </p:blipFill>
        <p:spPr>
          <a:xfrm>
            <a:off x="6673752" y="168318"/>
            <a:ext cx="5019830" cy="6569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21140" r="26561" b="42110"/>
          <a:stretch/>
        </p:blipFill>
        <p:spPr>
          <a:xfrm>
            <a:off x="518586" y="195033"/>
            <a:ext cx="5666766" cy="6550541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47290" y="0"/>
            <a:ext cx="13201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P59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12178" y="707886"/>
            <a:ext cx="20386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08373" y="1100153"/>
            <a:ext cx="43996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211223" y="533757"/>
            <a:ext cx="26834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74125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809222" y="6699701"/>
            <a:ext cx="48596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3"/>
          <p:cNvSpPr txBox="1"/>
          <p:nvPr/>
        </p:nvSpPr>
        <p:spPr>
          <a:xfrm>
            <a:off x="10861935" y="-49276"/>
            <a:ext cx="133006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P60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8190285" y="1222861"/>
            <a:ext cx="33366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254611" y="6292450"/>
            <a:ext cx="42723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809222" y="1557808"/>
            <a:ext cx="37541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427025" y="5213006"/>
            <a:ext cx="9249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211223" y="5337350"/>
            <a:ext cx="26834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07369" y="6605078"/>
            <a:ext cx="48745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597992" y="6277532"/>
            <a:ext cx="33528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37512" y="4846918"/>
            <a:ext cx="292096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57957" y="4217953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体现</a:t>
            </a:r>
            <a:endParaRPr lang="zh-CN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51302" y="104612"/>
            <a:ext cx="7008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价值</a:t>
            </a:r>
            <a:endParaRPr lang="zh-CN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327" y="4447237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①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01718" y="4418008"/>
            <a:ext cx="955343" cy="5341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934154" y="5457788"/>
            <a:ext cx="955343" cy="5341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809222" y="178030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/>
                <a:ea typeface="宋体"/>
              </a:rPr>
              <a:t>②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7974" y="4952204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/>
                <a:ea typeface="宋体"/>
              </a:rPr>
              <a:t>③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21179" r="5327" b="69941"/>
          <a:stretch/>
        </p:blipFill>
        <p:spPr>
          <a:xfrm>
            <a:off x="6420888" y="4126372"/>
            <a:ext cx="5655013" cy="159204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t="51701" r="24894" b="37850"/>
          <a:stretch/>
        </p:blipFill>
        <p:spPr>
          <a:xfrm>
            <a:off x="6383309" y="627454"/>
            <a:ext cx="5631190" cy="18906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2" t="72517" r="4998" b="17333"/>
          <a:stretch/>
        </p:blipFill>
        <p:spPr>
          <a:xfrm>
            <a:off x="86278" y="3881290"/>
            <a:ext cx="6127000" cy="194716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 t="53768" r="28658" b="35711"/>
          <a:stretch/>
        </p:blipFill>
        <p:spPr>
          <a:xfrm>
            <a:off x="86278" y="681048"/>
            <a:ext cx="6127000" cy="2027105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43616" y="-4570"/>
            <a:ext cx="13201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P61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125940" y="2270795"/>
            <a:ext cx="47875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53991" y="1112663"/>
            <a:ext cx="32539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420889" y="85801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①</a:t>
            </a:r>
            <a:endParaRPr lang="zh-CN" altLang="en-US" sz="2000" b="1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6274125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6604431" y="412024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②</a:t>
            </a:r>
            <a:endParaRPr lang="zh-CN" altLang="en-US" sz="2000" dirty="0"/>
          </a:p>
        </p:txBody>
      </p:sp>
      <p:sp>
        <p:nvSpPr>
          <p:cNvPr id="56" name="文本框 13"/>
          <p:cNvSpPr txBox="1"/>
          <p:nvPr/>
        </p:nvSpPr>
        <p:spPr>
          <a:xfrm>
            <a:off x="43616" y="3282694"/>
            <a:ext cx="13300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P62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91011" y="4809913"/>
            <a:ext cx="3924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862035" y="1291777"/>
            <a:ext cx="2814228" cy="2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67384" y="2708153"/>
            <a:ext cx="41182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518285" y="1527440"/>
            <a:ext cx="33951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52743" y="4353200"/>
            <a:ext cx="52795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1162" y="1909140"/>
            <a:ext cx="24849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3882" y="3757040"/>
            <a:ext cx="7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作用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784" y="681048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④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文本框 13"/>
          <p:cNvSpPr txBox="1"/>
          <p:nvPr/>
        </p:nvSpPr>
        <p:spPr>
          <a:xfrm>
            <a:off x="6374105" y="97293"/>
            <a:ext cx="13300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P63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0208525" y="2013435"/>
            <a:ext cx="1573618" cy="2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494698" y="2352910"/>
            <a:ext cx="4955774" cy="2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663969" y="5617000"/>
            <a:ext cx="4622730" cy="2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058725" y="4539060"/>
            <a:ext cx="23309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375029" y="5305814"/>
            <a:ext cx="16198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3"/>
          <p:cNvSpPr txBox="1"/>
          <p:nvPr/>
        </p:nvSpPr>
        <p:spPr>
          <a:xfrm>
            <a:off x="6393692" y="3420722"/>
            <a:ext cx="13300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P64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00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4" t="40418" r="3792" b="17795"/>
          <a:stretch/>
        </p:blipFill>
        <p:spPr>
          <a:xfrm>
            <a:off x="6802322" y="50413"/>
            <a:ext cx="5215117" cy="68343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t="29747" r="3749" b="61008"/>
          <a:stretch/>
        </p:blipFill>
        <p:spPr>
          <a:xfrm>
            <a:off x="172038" y="1353684"/>
            <a:ext cx="5993572" cy="1566029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41303" y="51468"/>
            <a:ext cx="13201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P65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11545" y="2115403"/>
            <a:ext cx="5705387" cy="212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52698" y="406695"/>
            <a:ext cx="463450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837112" y="505933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①</a:t>
            </a:r>
            <a:endParaRPr lang="zh-CN" altLang="en-US" sz="2000" b="1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6115620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244564" y="5459448"/>
            <a:ext cx="27284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3"/>
          <p:cNvSpPr txBox="1"/>
          <p:nvPr/>
        </p:nvSpPr>
        <p:spPr>
          <a:xfrm>
            <a:off x="6420729" y="1823015"/>
            <a:ext cx="10060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P66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891834" y="1861991"/>
            <a:ext cx="25245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945622" y="806748"/>
            <a:ext cx="4941578" cy="2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31804" y="1726069"/>
            <a:ext cx="5285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891834" y="6745574"/>
            <a:ext cx="87304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945622" y="6411749"/>
            <a:ext cx="49408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1327641" y="6094361"/>
            <a:ext cx="5588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5066" y="987898"/>
            <a:ext cx="89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意义：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66861" y="2416703"/>
            <a:ext cx="300750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923736" y="1172564"/>
            <a:ext cx="4963464" cy="3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891834" y="1499147"/>
            <a:ext cx="49953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7112" y="104956"/>
            <a:ext cx="450376" cy="37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75467" y="0"/>
            <a:ext cx="450376" cy="37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17457" y="789850"/>
            <a:ext cx="450376" cy="37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69949" y="1538825"/>
            <a:ext cx="244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-150" dirty="0" smtClean="0">
                <a:solidFill>
                  <a:srgbClr val="FF0000"/>
                </a:solidFill>
              </a:rPr>
              <a:t>+</a:t>
            </a:r>
            <a:r>
              <a:rPr lang="zh-CN" altLang="en-US" sz="2800" b="1" spc="-150" dirty="0" smtClean="0">
                <a:solidFill>
                  <a:srgbClr val="FF0000"/>
                </a:solidFill>
              </a:rPr>
              <a:t>是进行道德建设的宝贵资源</a:t>
            </a:r>
            <a:endParaRPr lang="zh-CN" altLang="en-US" sz="2800" b="1" spc="-15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45669" y="51468"/>
            <a:ext cx="89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作用：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3272" y="4703648"/>
            <a:ext cx="89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内涵：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t="21234" r="4603" b="59408"/>
          <a:stretch/>
        </p:blipFill>
        <p:spPr>
          <a:xfrm>
            <a:off x="6414552" y="520669"/>
            <a:ext cx="5547816" cy="34371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72361" r="36020" b="20236"/>
          <a:stretch/>
        </p:blipFill>
        <p:spPr>
          <a:xfrm>
            <a:off x="92622" y="5051487"/>
            <a:ext cx="5057698" cy="14250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25325" r="6233" b="50714"/>
          <a:stretch/>
        </p:blipFill>
        <p:spPr>
          <a:xfrm>
            <a:off x="204007" y="473107"/>
            <a:ext cx="5941224" cy="3587763"/>
          </a:xfrm>
          <a:prstGeom prst="rect">
            <a:avLst/>
          </a:prstGeom>
        </p:spPr>
      </p:pic>
      <p:sp>
        <p:nvSpPr>
          <p:cNvPr id="22" name="文本框 13"/>
          <p:cNvSpPr txBox="1"/>
          <p:nvPr/>
        </p:nvSpPr>
        <p:spPr>
          <a:xfrm>
            <a:off x="0" y="-36478"/>
            <a:ext cx="13201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P67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89640" y="3854564"/>
            <a:ext cx="4205354" cy="106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52132" y="2030779"/>
            <a:ext cx="30653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510986" y="165185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④</a:t>
            </a:r>
            <a:endParaRPr lang="zh-CN" altLang="en-US" sz="2000" b="1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6115620" y="90964"/>
            <a:ext cx="99980" cy="66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85308" y="5682824"/>
            <a:ext cx="2974059" cy="282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6471" y="5221610"/>
            <a:ext cx="54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/>
                <a:ea typeface="微软雅黑"/>
              </a:rPr>
              <a:t>③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6" name="文本框 13"/>
          <p:cNvSpPr txBox="1"/>
          <p:nvPr/>
        </p:nvSpPr>
        <p:spPr>
          <a:xfrm>
            <a:off x="6115620" y="-3123"/>
            <a:ext cx="10060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P68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421045" y="926868"/>
            <a:ext cx="8879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535644" y="924440"/>
            <a:ext cx="5350827" cy="2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532055" y="2958763"/>
            <a:ext cx="28349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510986" y="3101622"/>
            <a:ext cx="19738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25551" y="6435561"/>
            <a:ext cx="42465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672717" y="2693263"/>
            <a:ext cx="50916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89640" y="4146447"/>
            <a:ext cx="10718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495246" y="1231392"/>
            <a:ext cx="53912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495246" y="1655838"/>
            <a:ext cx="16631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79726" y="255865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/>
                <a:ea typeface="微软雅黑"/>
              </a:rPr>
              <a:t>②</a:t>
            </a:r>
            <a:endParaRPr lang="zh-CN" altLang="en-US" sz="2000" dirty="0"/>
          </a:p>
        </p:txBody>
      </p:sp>
      <p:sp>
        <p:nvSpPr>
          <p:cNvPr id="44" name="矩形 43"/>
          <p:cNvSpPr/>
          <p:nvPr/>
        </p:nvSpPr>
        <p:spPr>
          <a:xfrm>
            <a:off x="5438964" y="671408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452379" y="902814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966244" y="1171994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092519" y="1191605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904593" y="1460785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174619" y="1413848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4879742" y="1469512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904593" y="1729965"/>
            <a:ext cx="384748" cy="269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4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106</Words>
  <Application>Microsoft Office PowerPoint</Application>
  <PresentationFormat>自定义</PresentationFormat>
  <Paragraphs>89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贺欣蕾</dc:creator>
  <cp:lastModifiedBy>微软用户</cp:lastModifiedBy>
  <cp:revision>43</cp:revision>
  <dcterms:created xsi:type="dcterms:W3CDTF">2024-10-09T01:03:20Z</dcterms:created>
  <dcterms:modified xsi:type="dcterms:W3CDTF">2025-03-18T09:10:13Z</dcterms:modified>
</cp:coreProperties>
</file>