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722" r:id="rId2"/>
    <p:sldId id="672" r:id="rId3"/>
    <p:sldId id="720" r:id="rId4"/>
    <p:sldId id="723" r:id="rId5"/>
    <p:sldId id="727" r:id="rId6"/>
    <p:sldId id="717" r:id="rId7"/>
    <p:sldId id="724" r:id="rId8"/>
    <p:sldId id="728" r:id="rId9"/>
    <p:sldId id="729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9751C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6501" autoAdjust="0"/>
  </p:normalViewPr>
  <p:slideViewPr>
    <p:cSldViewPr snapToGrid="0">
      <p:cViewPr varScale="1">
        <p:scale>
          <a:sx n="68" d="100"/>
          <a:sy n="68" d="100"/>
        </p:scale>
        <p:origin x="-72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D5C-B5D7-4BB1-A45C-F2660E58E1B3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49042" y="4839286"/>
            <a:ext cx="6223425" cy="166802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/>
              <a:t>选择题要求：页码、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            </a:t>
            </a:r>
            <a:r>
              <a:rPr lang="zh-CN" altLang="en-US" sz="4000" dirty="0" smtClean="0"/>
              <a:t>错误之处、</a:t>
            </a:r>
            <a:r>
              <a:rPr lang="en-US" altLang="zh-CN" sz="4000" smtClean="0"/>
              <a:t/>
            </a:r>
            <a:br>
              <a:rPr lang="en-US" altLang="zh-CN" sz="4000" smtClean="0"/>
            </a:br>
            <a:r>
              <a:rPr lang="en-US" altLang="zh-CN" sz="4000" smtClean="0"/>
              <a:t>            </a:t>
            </a:r>
            <a:r>
              <a:rPr lang="zh-CN" altLang="en-US" sz="4000" smtClean="0"/>
              <a:t>正确</a:t>
            </a:r>
            <a:r>
              <a:rPr lang="zh-CN" altLang="en-US" sz="4000" dirty="0" smtClean="0"/>
              <a:t>选项</a:t>
            </a:r>
            <a:endParaRPr lang="zh-CN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00"/>
            <a:ext cx="11637040" cy="42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772" y="1493949"/>
            <a:ext cx="9990455" cy="888990"/>
          </a:xfrm>
        </p:spPr>
        <p:txBody>
          <a:bodyPr>
            <a:normAutofit/>
          </a:bodyPr>
          <a:lstStyle/>
          <a:p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五课</a:t>
            </a:r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人生当自强</a:t>
            </a:r>
            <a:endParaRPr lang="zh-CN" altLang="zh-CN" sz="4800" kern="1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296677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作业讲评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7637CD8-F4F5-23F6-F0A5-548E9A3F2712}"/>
              </a:ext>
            </a:extLst>
          </p:cNvPr>
          <p:cNvSpPr/>
          <p:nvPr/>
        </p:nvSpPr>
        <p:spPr>
          <a:xfrm>
            <a:off x="2959512" y="4796151"/>
            <a:ext cx="6055261" cy="6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基于</a:t>
            </a:r>
            <a:r>
              <a:rPr lang="zh-CN" altLang="en-US" sz="2800" b="1" dirty="0">
                <a:solidFill>
                  <a:srgbClr val="FFFF00"/>
                </a:solidFill>
              </a:rPr>
              <a:t>情境  </a:t>
            </a:r>
            <a:r>
              <a:rPr lang="zh-CN" altLang="en-US" sz="2800" dirty="0"/>
              <a:t>运用</a:t>
            </a:r>
            <a:r>
              <a:rPr lang="zh-CN" altLang="en-US" sz="2800" b="1" dirty="0">
                <a:solidFill>
                  <a:srgbClr val="FFFF00"/>
                </a:solidFill>
              </a:rPr>
              <a:t>知识  解决</a:t>
            </a:r>
            <a:r>
              <a:rPr lang="zh-CN" altLang="en-US" sz="2800" dirty="0"/>
              <a:t>具体</a:t>
            </a:r>
            <a:r>
              <a:rPr lang="zh-CN" altLang="en-US" sz="2800" b="1" dirty="0">
                <a:solidFill>
                  <a:srgbClr val="FFFF00"/>
                </a:solidFill>
              </a:rPr>
              <a:t>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t="42437" r="6791" b="23326"/>
          <a:stretch/>
        </p:blipFill>
        <p:spPr>
          <a:xfrm>
            <a:off x="1547444" y="377957"/>
            <a:ext cx="10313814" cy="57653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P21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47690" y="1194006"/>
            <a:ext cx="57174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13563" y="1656370"/>
            <a:ext cx="10725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32017" y="1346626"/>
            <a:ext cx="93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266750" y="4636859"/>
            <a:ext cx="10808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32017" y="419837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07707" y="1857811"/>
            <a:ext cx="960810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P42/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20" name="矩形 19"/>
          <p:cNvSpPr/>
          <p:nvPr/>
        </p:nvSpPr>
        <p:spPr>
          <a:xfrm>
            <a:off x="9016212" y="2962493"/>
            <a:ext cx="822951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P44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线形标注 1 29"/>
          <p:cNvSpPr/>
          <p:nvPr/>
        </p:nvSpPr>
        <p:spPr>
          <a:xfrm>
            <a:off x="337625" y="5190557"/>
            <a:ext cx="996066" cy="423942"/>
          </a:xfrm>
          <a:prstGeom prst="borderCallout1">
            <a:avLst>
              <a:gd name="adj1" fmla="val 45296"/>
              <a:gd name="adj2" fmla="val 104710"/>
              <a:gd name="adj3" fmla="val 75998"/>
              <a:gd name="adj4" fmla="val 1797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未体现</a:t>
            </a:r>
          </a:p>
        </p:txBody>
      </p:sp>
      <p:sp>
        <p:nvSpPr>
          <p:cNvPr id="21" name="矩形 20"/>
          <p:cNvSpPr/>
          <p:nvPr/>
        </p:nvSpPr>
        <p:spPr>
          <a:xfrm>
            <a:off x="7115504" y="2374881"/>
            <a:ext cx="790539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P41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35099" y="2883533"/>
            <a:ext cx="960810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P42/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</p:spTree>
    <p:extLst>
      <p:ext uri="{BB962C8B-B14F-4D97-AF65-F5344CB8AC3E}">
        <p14:creationId xmlns:p14="http://schemas.microsoft.com/office/powerpoint/2010/main" val="7674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7657" b="66770"/>
          <a:stretch/>
        </p:blipFill>
        <p:spPr>
          <a:xfrm>
            <a:off x="1929259" y="3235277"/>
            <a:ext cx="10020951" cy="33459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76632" r="8142" b="5960"/>
          <a:stretch/>
        </p:blipFill>
        <p:spPr>
          <a:xfrm>
            <a:off x="1929259" y="375068"/>
            <a:ext cx="10020951" cy="28483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204" y="140452"/>
            <a:ext cx="188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P21-22</a:t>
            </a:r>
            <a:endParaRPr lang="zh-CN" altLang="en-US" sz="4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04904" y="1263467"/>
            <a:ext cx="5077053" cy="47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315468" y="6157092"/>
            <a:ext cx="1861443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39994" y="1799260"/>
            <a:ext cx="86963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019735" y="466632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36906" y="1726976"/>
            <a:ext cx="108323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P45/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20" name="矩形 19"/>
          <p:cNvSpPr/>
          <p:nvPr/>
        </p:nvSpPr>
        <p:spPr>
          <a:xfrm>
            <a:off x="6812375" y="2361380"/>
            <a:ext cx="799368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P46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0892" y="1799260"/>
            <a:ext cx="93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21261" y="2875248"/>
            <a:ext cx="799368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P44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94247" y="3423928"/>
            <a:ext cx="799368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P43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73977" y="5315706"/>
            <a:ext cx="799368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P44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481146" y="5674392"/>
            <a:ext cx="108323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P45/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</p:spTree>
    <p:extLst>
      <p:ext uri="{BB962C8B-B14F-4D97-AF65-F5344CB8AC3E}">
        <p14:creationId xmlns:p14="http://schemas.microsoft.com/office/powerpoint/2010/main" val="36495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33410" b="29757"/>
          <a:stretch/>
        </p:blipFill>
        <p:spPr>
          <a:xfrm>
            <a:off x="1505045" y="495965"/>
            <a:ext cx="10749303" cy="51700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7800" y="140452"/>
            <a:ext cx="10358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P22</a:t>
            </a:r>
            <a:endParaRPr lang="zh-CN" altLang="en-US" sz="4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224206" y="3814264"/>
            <a:ext cx="4677369" cy="1246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075036" y="4872715"/>
            <a:ext cx="779512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673712" y="1433500"/>
            <a:ext cx="6311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89606" y="378415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58407" y="1527222"/>
            <a:ext cx="108323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P45/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20" name="矩形 19"/>
          <p:cNvSpPr/>
          <p:nvPr/>
        </p:nvSpPr>
        <p:spPr>
          <a:xfrm>
            <a:off x="5532822" y="4395077"/>
            <a:ext cx="799368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P46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3615" y="971079"/>
            <a:ext cx="93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901575" y="2536536"/>
            <a:ext cx="799368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P44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258407" y="1996709"/>
            <a:ext cx="108323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P45/</a:t>
            </a:r>
            <a:r>
              <a:rPr lang="zh-CN" altLang="en-US" sz="20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075036" y="5347512"/>
            <a:ext cx="779512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8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2" grpId="0" animBg="1"/>
      <p:bldP spid="2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8889" r="10408" b="22310"/>
          <a:stretch/>
        </p:blipFill>
        <p:spPr>
          <a:xfrm>
            <a:off x="1870754" y="70340"/>
            <a:ext cx="9214494" cy="66100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P23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342997" y="2192035"/>
            <a:ext cx="1627246" cy="142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87637CD8-F4F5-23F6-F0A5-548E9A3F2712}"/>
              </a:ext>
            </a:extLst>
          </p:cNvPr>
          <p:cNvSpPr/>
          <p:nvPr/>
        </p:nvSpPr>
        <p:spPr>
          <a:xfrm>
            <a:off x="0" y="1648316"/>
            <a:ext cx="2248972" cy="1132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prstClr val="white"/>
                </a:solidFill>
              </a:rPr>
              <a:t>基于</a:t>
            </a:r>
            <a:r>
              <a:rPr lang="zh-CN" altLang="en-US" sz="2400" b="1" dirty="0">
                <a:solidFill>
                  <a:srgbClr val="FFFF00"/>
                </a:solidFill>
              </a:rPr>
              <a:t>情境  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prstClr val="white"/>
                </a:solidFill>
              </a:rPr>
              <a:t>运用</a:t>
            </a:r>
            <a:r>
              <a:rPr lang="zh-CN" altLang="en-US" sz="2400" b="1" dirty="0">
                <a:solidFill>
                  <a:srgbClr val="FFFF00"/>
                </a:solidFill>
              </a:rPr>
              <a:t>知识  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</a:rPr>
              <a:t>解决</a:t>
            </a:r>
            <a:r>
              <a:rPr lang="zh-CN" altLang="en-US" sz="2400" b="1" dirty="0">
                <a:solidFill>
                  <a:prstClr val="white"/>
                </a:solidFill>
              </a:rPr>
              <a:t>具体</a:t>
            </a:r>
            <a:r>
              <a:rPr lang="zh-CN" altLang="en-US" sz="2400" b="1" dirty="0">
                <a:solidFill>
                  <a:srgbClr val="FFFF00"/>
                </a:solidFill>
              </a:rPr>
              <a:t>问题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7934178" y="1396249"/>
            <a:ext cx="293218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420677" y="1721766"/>
            <a:ext cx="121140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9824119" y="2591528"/>
            <a:ext cx="963107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127460" y="4664263"/>
            <a:ext cx="1009241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10742912" y="1721766"/>
            <a:ext cx="1449088" cy="558263"/>
          </a:xfrm>
          <a:prstGeom prst="wedgeRectCallout">
            <a:avLst>
              <a:gd name="adj1" fmla="val -86846"/>
              <a:gd name="adj2" fmla="val 8310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为什么</a:t>
            </a:r>
            <a:r>
              <a:rPr lang="en-US" altLang="zh-CN" b="1" dirty="0" smtClean="0"/>
              <a:t>P43/44</a:t>
            </a:r>
            <a:endParaRPr lang="zh-CN" altLang="en-US" b="1" dirty="0" smtClean="0"/>
          </a:p>
        </p:txBody>
      </p:sp>
      <p:sp>
        <p:nvSpPr>
          <p:cNvPr id="46" name="矩形标注 45"/>
          <p:cNvSpPr/>
          <p:nvPr/>
        </p:nvSpPr>
        <p:spPr>
          <a:xfrm>
            <a:off x="916504" y="3727940"/>
            <a:ext cx="1332468" cy="761548"/>
          </a:xfrm>
          <a:prstGeom prst="wedgeRectCallout">
            <a:avLst>
              <a:gd name="adj1" fmla="val 130490"/>
              <a:gd name="adj2" fmla="val 7230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怎么做</a:t>
            </a:r>
            <a:r>
              <a:rPr lang="en-US" altLang="zh-CN" b="1" dirty="0" smtClean="0"/>
              <a:t>P45-46</a:t>
            </a:r>
            <a:endParaRPr lang="zh-CN" altLang="en-US" b="1" dirty="0" smtClean="0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86" y="4853354"/>
            <a:ext cx="6961461" cy="179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24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22973" b="37857"/>
          <a:stretch/>
        </p:blipFill>
        <p:spPr>
          <a:xfrm>
            <a:off x="1761304" y="63956"/>
            <a:ext cx="10005132" cy="67799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P24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520604" y="1071246"/>
            <a:ext cx="2271666" cy="72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8259705" y="2944385"/>
            <a:ext cx="1001186" cy="210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235570" y="3562772"/>
            <a:ext cx="765098" cy="4465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0891" y="49371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078852" y="3477347"/>
            <a:ext cx="13288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4003798" y="2085652"/>
            <a:ext cx="1213316" cy="5057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375762" y="5373062"/>
            <a:ext cx="43845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318195" y="1181899"/>
            <a:ext cx="2051919" cy="4363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P38/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  </a:t>
            </a:r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P46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18195" y="1730001"/>
            <a:ext cx="1227748" cy="3556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P27/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sp>
        <p:nvSpPr>
          <p:cNvPr id="21" name="矩形 20"/>
          <p:cNvSpPr/>
          <p:nvPr/>
        </p:nvSpPr>
        <p:spPr>
          <a:xfrm>
            <a:off x="5610495" y="4273110"/>
            <a:ext cx="860612" cy="378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P30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79016" y="2931302"/>
            <a:ext cx="66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688352" y="5493604"/>
            <a:ext cx="672048" cy="3183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94277" y="4908829"/>
            <a:ext cx="66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19567" y="5948502"/>
            <a:ext cx="1239695" cy="4363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P38/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</a:p>
        </p:txBody>
      </p:sp>
      <p:sp>
        <p:nvSpPr>
          <p:cNvPr id="28" name="矩形 27"/>
          <p:cNvSpPr/>
          <p:nvPr/>
        </p:nvSpPr>
        <p:spPr>
          <a:xfrm>
            <a:off x="6947703" y="6421669"/>
            <a:ext cx="844567" cy="4363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P34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441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 animBg="1"/>
      <p:bldP spid="20" grpId="0" animBg="1"/>
      <p:bldP spid="21" grpId="0" animBg="1"/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61719" b="5801"/>
          <a:stretch/>
        </p:blipFill>
        <p:spPr>
          <a:xfrm>
            <a:off x="1443026" y="307154"/>
            <a:ext cx="10426822" cy="58595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P24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793456" y="832095"/>
            <a:ext cx="13195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9779016" y="1299787"/>
            <a:ext cx="1001186" cy="210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79070" y="131032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474356" y="3716497"/>
            <a:ext cx="232033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3534423" y="999368"/>
            <a:ext cx="303329" cy="4043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479070" y="4253697"/>
            <a:ext cx="99467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245469" y="1867486"/>
            <a:ext cx="688709" cy="4363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P31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159262" y="2753476"/>
            <a:ext cx="844061" cy="3556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P41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15162" y="4822591"/>
            <a:ext cx="1119015" cy="378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P45/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47953" y="4181544"/>
            <a:ext cx="98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71727" y="5275438"/>
            <a:ext cx="1239695" cy="4363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P45/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sp>
        <p:nvSpPr>
          <p:cNvPr id="28" name="矩形 27"/>
          <p:cNvSpPr/>
          <p:nvPr/>
        </p:nvSpPr>
        <p:spPr>
          <a:xfrm>
            <a:off x="6771727" y="5730336"/>
            <a:ext cx="844567" cy="4363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P46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562709" y="2078987"/>
            <a:ext cx="1111348" cy="449659"/>
          </a:xfrm>
          <a:prstGeom prst="wedgeRectCallout">
            <a:avLst>
              <a:gd name="adj1" fmla="val 105423"/>
              <a:gd name="adj2" fmla="val 687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无关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8955914" y="4242539"/>
            <a:ext cx="99467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4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7385" r="8570" b="61436"/>
          <a:stretch/>
        </p:blipFill>
        <p:spPr>
          <a:xfrm>
            <a:off x="1556190" y="147916"/>
            <a:ext cx="10517943" cy="40783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P25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316611" y="1746495"/>
            <a:ext cx="69629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31435" y="1224487"/>
            <a:ext cx="1001186" cy="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48123" y="166276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936566" y="1213046"/>
            <a:ext cx="130890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059705" y="1690109"/>
            <a:ext cx="66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82" y="4473527"/>
            <a:ext cx="8431321" cy="2178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8641689" y="1225368"/>
            <a:ext cx="119162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1262347" y="1352258"/>
            <a:ext cx="64083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170167" y="1746495"/>
            <a:ext cx="75591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31147" y="2168701"/>
            <a:ext cx="66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36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JkYTliMTNiMTQwOTlkMmJhYTg1ZTllMWRkN2NmYT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lang="zh-CN" altLang="en-US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102</Words>
  <Application>Microsoft Office PowerPoint</Application>
  <PresentationFormat>自定义</PresentationFormat>
  <Paragraphs>56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选择题要求：页码、             错误之处、             正确选项</vt:lpstr>
      <vt:lpstr>第五课  人生当自强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伶君</dc:creator>
  <cp:lastModifiedBy>微软用户</cp:lastModifiedBy>
  <cp:revision>383</cp:revision>
  <dcterms:created xsi:type="dcterms:W3CDTF">2022-07-15T06:31:00Z</dcterms:created>
  <dcterms:modified xsi:type="dcterms:W3CDTF">2024-12-13T02:42:40Z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7A8A55A588624255BEF172D875FEAB15</vt:lpwstr>
  </property>
  <property fmtid="{D5CDD505-2E9C-101B-9397-08002B2CF9AE}" pid="3" name="KSOProductBuildVer">
    <vt:lpwstr>2052-12.1.0.18276</vt:lpwstr>
  </property>
</Properties>
</file>