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722" r:id="rId2"/>
    <p:sldId id="672" r:id="rId3"/>
    <p:sldId id="729" r:id="rId4"/>
    <p:sldId id="730" r:id="rId5"/>
    <p:sldId id="725" r:id="rId6"/>
    <p:sldId id="717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单元整合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16553" b="47898"/>
          <a:stretch/>
        </p:blipFill>
        <p:spPr>
          <a:xfrm>
            <a:off x="1333691" y="174384"/>
            <a:ext cx="10706552" cy="6324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-118497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P40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992873" y="1723601"/>
            <a:ext cx="1127767" cy="42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1373654" y="4162684"/>
            <a:ext cx="388196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3310" y="2125366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1325" y="454761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012982" y="2693612"/>
            <a:ext cx="19798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48242" y="2802988"/>
            <a:ext cx="1136963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4734521" y="3705866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556756" y="4617959"/>
            <a:ext cx="1734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248161" y="3179968"/>
            <a:ext cx="776393" cy="4947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756993" y="5065781"/>
            <a:ext cx="11597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77125" y="5132392"/>
            <a:ext cx="121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尚和合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0069" y="5617532"/>
            <a:ext cx="121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守诚信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5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51898" b="17673"/>
          <a:stretch/>
        </p:blipFill>
        <p:spPr>
          <a:xfrm>
            <a:off x="1088948" y="580305"/>
            <a:ext cx="11034858" cy="55990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-118497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P40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295127" y="1135219"/>
            <a:ext cx="12978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27142" y="1121151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735685" y="1585853"/>
            <a:ext cx="7623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8008" y="4048787"/>
            <a:ext cx="120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723260" y="4162684"/>
            <a:ext cx="55919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76297" y="4617959"/>
            <a:ext cx="8672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r="9765" b="73127"/>
          <a:stretch/>
        </p:blipFill>
        <p:spPr>
          <a:xfrm>
            <a:off x="1305556" y="2533602"/>
            <a:ext cx="10949760" cy="38395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81796" r="2571" b="7180"/>
          <a:stretch/>
        </p:blipFill>
        <p:spPr>
          <a:xfrm>
            <a:off x="1289420" y="513842"/>
            <a:ext cx="10905489" cy="20632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P41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36926" y="1071246"/>
            <a:ext cx="5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504037" y="952806"/>
            <a:ext cx="32777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57813" y="4160981"/>
            <a:ext cx="104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315416" y="4081542"/>
            <a:ext cx="10782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727551" y="4217417"/>
            <a:ext cx="7118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5005429" y="1997337"/>
            <a:ext cx="776393" cy="4947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28653" y="2591849"/>
            <a:ext cx="1353169" cy="4947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29538" r="8290" b="45301"/>
          <a:stretch/>
        </p:blipFill>
        <p:spPr>
          <a:xfrm>
            <a:off x="1136016" y="43542"/>
            <a:ext cx="9600130" cy="39235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41215" y="606082"/>
            <a:ext cx="805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P41</a:t>
            </a:r>
            <a:endParaRPr lang="zh-CN" altLang="en-US" sz="32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56571" y="3556641"/>
            <a:ext cx="1379510" cy="4256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7722686" y="3967089"/>
            <a:ext cx="2391980" cy="304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96563" y="4875065"/>
            <a:ext cx="132755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5775" y="5997955"/>
            <a:ext cx="125552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8884" y="4883850"/>
            <a:ext cx="127241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937422" y="4135154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172482" y="4237904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8735092" y="5398285"/>
            <a:ext cx="1756706" cy="8863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价值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498837" y="393611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489479" y="5413180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0221" y="5413180"/>
            <a:ext cx="178834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</a:p>
        </p:txBody>
      </p:sp>
      <p:sp>
        <p:nvSpPr>
          <p:cNvPr id="30" name="左大括号 29"/>
          <p:cNvSpPr/>
          <p:nvPr/>
        </p:nvSpPr>
        <p:spPr>
          <a:xfrm rot="10800000">
            <a:off x="5334620" y="5145459"/>
            <a:ext cx="342903" cy="1114106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09875" y="620790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445820" y="5043040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674815" y="5473419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091954" y="5504142"/>
            <a:ext cx="586866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138224" y="448249"/>
            <a:ext cx="99767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396289" y="3092712"/>
            <a:ext cx="30795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381529" y="2604104"/>
            <a:ext cx="243888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736803" y="898469"/>
            <a:ext cx="667578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-41215" y="1760042"/>
            <a:ext cx="1508863" cy="844062"/>
          </a:xfrm>
          <a:prstGeom prst="wedgeRoundRectCallout">
            <a:avLst>
              <a:gd name="adj1" fmla="val 241527"/>
              <a:gd name="adj2" fmla="val 54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求同存异和而不同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10748655" y="184053"/>
            <a:ext cx="1443345" cy="714416"/>
          </a:xfrm>
          <a:prstGeom prst="wedgeRectCallout">
            <a:avLst>
              <a:gd name="adj1" fmla="val -72489"/>
              <a:gd name="adj2" fmla="val 2951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道法自然天人合一</a:t>
            </a:r>
            <a:endParaRPr lang="zh-CN" altLang="en-US" sz="2400" b="1" dirty="0"/>
          </a:p>
        </p:txBody>
      </p:sp>
      <p:cxnSp>
        <p:nvCxnSpPr>
          <p:cNvPr id="43" name="直接连接符 42"/>
          <p:cNvCxnSpPr/>
          <p:nvPr/>
        </p:nvCxnSpPr>
        <p:spPr>
          <a:xfrm>
            <a:off x="8299862" y="1803826"/>
            <a:ext cx="221700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467648" y="1760042"/>
            <a:ext cx="83945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标注 19"/>
          <p:cNvSpPr/>
          <p:nvPr/>
        </p:nvSpPr>
        <p:spPr>
          <a:xfrm>
            <a:off x="10664532" y="2182074"/>
            <a:ext cx="1527468" cy="512680"/>
          </a:xfrm>
          <a:prstGeom prst="wedgeRectCallout">
            <a:avLst>
              <a:gd name="adj1" fmla="val -66882"/>
              <a:gd name="adj2" fmla="val -1460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安民富民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2628301" y="1295045"/>
            <a:ext cx="261802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15" grpId="0" animBg="1"/>
      <p:bldP spid="16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90</Words>
  <Application>Microsoft Office PowerPoint</Application>
  <PresentationFormat>自定义</PresentationFormat>
  <Paragraphs>31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选择题要求：页码、             错误之处、             正确选项</vt:lpstr>
      <vt:lpstr>单元整合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415</cp:revision>
  <dcterms:created xsi:type="dcterms:W3CDTF">2022-07-15T06:31:00Z</dcterms:created>
  <dcterms:modified xsi:type="dcterms:W3CDTF">2025-03-25T05:34:24Z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