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636" r:id="rId2"/>
    <p:sldId id="677" r:id="rId3"/>
    <p:sldId id="679" r:id="rId4"/>
    <p:sldId id="680" r:id="rId5"/>
    <p:sldId id="681" r:id="rId6"/>
    <p:sldId id="682" r:id="rId7"/>
    <p:sldId id="683" r:id="rId8"/>
    <p:sldId id="684" r:id="rId9"/>
    <p:sldId id="68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7974" autoAdjust="0"/>
  </p:normalViewPr>
  <p:slideViewPr>
    <p:cSldViewPr snapToGrid="0">
      <p:cViewPr varScale="1">
        <p:scale>
          <a:sx n="70" d="100"/>
          <a:sy n="70" d="100"/>
        </p:scale>
        <p:origin x="-73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E3D94-EBE8-467E-9BB3-A9A93AAB13BD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AF8B6-B3A3-46E4-B32D-23FFAC8F82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449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800" kern="100" dirty="0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D5AEAA-310C-4CC1-AF1C-0ED38E0164B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533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800" kern="100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D5AEAA-310C-4CC1-AF1C-0ED38E0164B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533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800" kern="100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D5AEAA-310C-4CC1-AF1C-0ED38E0164B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533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800" kern="100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D5AEAA-310C-4CC1-AF1C-0ED38E0164B5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533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800" kern="100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D5AEAA-310C-4CC1-AF1C-0ED38E0164B5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533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800" kern="100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D5AEAA-310C-4CC1-AF1C-0ED38E0164B5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533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800" kern="100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D5AEAA-310C-4CC1-AF1C-0ED38E0164B5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533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800" kern="100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D5AEAA-310C-4CC1-AF1C-0ED38E0164B5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5335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800" kern="100" smtClean="0">
                <a:effectLst/>
                <a:latin typeface="仿宋" panose="02010609060101010101" pitchFamily="49" charset="-122"/>
                <a:ea typeface="仿宋" panose="02010609060101010101" pitchFamily="49" charset="-122"/>
                <a:cs typeface="宋体" panose="02010600030101010101" pitchFamily="2" charset="-122"/>
              </a:rPr>
              <a:t>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D5AEAA-310C-4CC1-AF1C-0ED38E0164B5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533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5224884-40A9-C1AC-68B4-458D1FAEB4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7E5CED79-5210-8512-6064-8FF52CDED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152DEA59-847C-747D-49BE-0F3F1F6B9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38B07E61-C8CA-4238-33DB-5F901FF6B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8419C63-EF81-0869-A439-7A1BBA93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4453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4F5BFBD-39AF-BB00-E95D-73FF74BE5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E271A3BF-AD43-E17D-285F-0BEF71F341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DAD6DCA-7B0D-01C3-0DCC-4B0E767DE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A4E9A7ED-B137-9C6B-6ACE-71615C26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83882C3F-6A8A-0067-A070-AC54FF682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6323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F5E718B3-BD7F-3927-BDF7-F89ADC55B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ED580E62-5B80-EC25-483F-6285B5C8B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E189406-8D47-3B47-0E28-024D9B7F8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BC031636-3D17-DDDC-33E7-DC6A54814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7446CCA8-BB61-83AB-4720-CD28C95E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6746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E6DFFDE-D222-DAAB-AA01-E28501FD9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3E4E77AE-0446-3190-EEB9-7D63AEE40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C5F3658E-E471-007E-812A-D2F1C3786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A349C00-34C0-9A56-B136-A18149833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727D0BF0-4B30-1BE5-5B8E-D52AE60F3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1494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4BF9BA7-608E-F86F-9D17-4C1DBCEA0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A8821E49-48AD-BA93-1619-A95A069FC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1E44BC31-A0A8-6EE1-B8DC-B32AE323D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28259336-68A3-452B-D6B7-DCCEDCE15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D93CA6A7-BA24-4966-AA8F-0FAFCD644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7663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630CA76-7FB0-CA07-76DC-7962CDC4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AC2E579-6C55-6914-3BA3-CF747A55D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BB031EC6-5A25-A256-A326-BCDEA1D9B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DBE05A12-C37C-4212-2EE7-CA602A97B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60A64E22-FB10-1734-75DC-4072C4721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36F5329B-104B-21A6-05D9-F2AEABE24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7013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76B27ADE-FC92-A3B1-7787-E25390298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C9B9FB17-AF83-C652-15AF-F9743C2D6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9BECB43C-D4A7-AD7A-389B-7267A7E39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57DC5C2E-5ACF-D007-71F2-33C8AB92DE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BD5BD9B0-EC9D-01E7-41F2-CA4B277C19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F869D2B3-D3E5-204C-F9BC-FF845C4E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CAF42E48-3528-09A7-6D3D-01ACA43EB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36E0D70F-F3A0-DC2B-AF55-4B3888E37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563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6521266-8CFB-FBFD-A596-D2AC38496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98919E14-3EB4-DAB4-DD40-828A52DAB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1757B5B0-B9EF-F9AB-511D-910F4DE2E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30EDCE33-EB49-00A5-D2C7-18070DF60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249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F5CF3845-CAA0-F465-65C2-17AE5D829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1FBC8C71-C006-6065-DC7F-9BFB389FA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314FC1CF-06A1-ACB2-92C8-31D4AD5F2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241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521B804-C99A-058B-8E2A-37C205885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9887C0DE-C1C6-64E5-44F3-799E9C6B3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33D2307D-26F2-C149-5AEA-118826057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25C86C40-1119-9C77-4DE3-49A61D72E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BF2DE9D2-0E68-97E6-9F50-EC1568C4E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FA0AC255-1B11-6488-A1F5-A395FC53E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6631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5965DF8-7004-5CC7-17E2-84C9CAB62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98F26F63-D14C-3EF1-72C7-2DA12C351F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D6B3C3FE-F502-95AE-78CF-0C49C1EE1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357C0E40-0089-D9DA-5C9C-F0EAB8F6F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CD53B30D-BBD7-396B-B573-88D24B8E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04A939BC-9180-2058-8481-DA9731215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4847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771264D1-B3CF-FBFD-DF36-5F38E1942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A1B432F1-319E-3A34-9814-3CAEA1165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2E183EB0-C796-E9D2-331E-30DCA46367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C4926-B94A-47D3-B68F-96D62CDA81D3}" type="datetimeFigureOut">
              <a:rPr lang="zh-CN" altLang="en-US" smtClean="0"/>
              <a:t>2024/10/28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4BECA0B-D3EE-03DB-C222-F183A91AF3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5DE846FD-F50D-4182-9328-7939EDF33B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309E2-BB61-40E6-B8CA-3B41664CDD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4443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13"/>
          <p:cNvSpPr txBox="1"/>
          <p:nvPr/>
        </p:nvSpPr>
        <p:spPr>
          <a:xfrm>
            <a:off x="218944" y="140335"/>
            <a:ext cx="2740025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4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P3</a:t>
            </a:r>
            <a:endParaRPr lang="zh-CN" altLang="en-US" sz="4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957" y="1122528"/>
            <a:ext cx="8424472" cy="530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直接连接符 4"/>
          <p:cNvCxnSpPr/>
          <p:nvPr/>
        </p:nvCxnSpPr>
        <p:spPr>
          <a:xfrm>
            <a:off x="2308485" y="1918741"/>
            <a:ext cx="745011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1726367" y="2475876"/>
            <a:ext cx="803223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1726367" y="2985541"/>
            <a:ext cx="169139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98822" y="932020"/>
            <a:ext cx="3267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认识生理变化</a:t>
            </a:r>
            <a:endParaRPr lang="zh-CN" altLang="en-US" sz="3200" dirty="0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679304" y="1803285"/>
            <a:ext cx="712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微软雅黑"/>
                <a:ea typeface="微软雅黑"/>
              </a:rPr>
              <a:t>③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620576" y="1803285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/>
                <a:ea typeface="微软雅黑"/>
              </a:rPr>
              <a:t>①</a:t>
            </a:r>
            <a:endParaRPr lang="zh-CN" altLang="en-US" b="1" dirty="0"/>
          </a:p>
        </p:txBody>
      </p:sp>
      <p:sp>
        <p:nvSpPr>
          <p:cNvPr id="13" name="矩形 12"/>
          <p:cNvSpPr/>
          <p:nvPr/>
        </p:nvSpPr>
        <p:spPr>
          <a:xfrm>
            <a:off x="6095999" y="1822741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  <a:latin typeface="微软雅黑"/>
                <a:ea typeface="微软雅黑"/>
              </a:rPr>
              <a:t>②</a:t>
            </a:r>
            <a:endParaRPr lang="zh-CN" altLang="en-US" dirty="0"/>
          </a:p>
        </p:txBody>
      </p:sp>
      <p:cxnSp>
        <p:nvCxnSpPr>
          <p:cNvPr id="16" name="直接连接符 15"/>
          <p:cNvCxnSpPr/>
          <p:nvPr/>
        </p:nvCxnSpPr>
        <p:spPr>
          <a:xfrm>
            <a:off x="2351753" y="4711909"/>
            <a:ext cx="344944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3892445" y="4242216"/>
            <a:ext cx="769496" cy="469693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连接符 18"/>
          <p:cNvCxnSpPr/>
          <p:nvPr/>
        </p:nvCxnSpPr>
        <p:spPr>
          <a:xfrm>
            <a:off x="4412105" y="5866151"/>
            <a:ext cx="534649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1726367" y="6430701"/>
            <a:ext cx="419474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框 13"/>
          <p:cNvSpPr txBox="1"/>
          <p:nvPr/>
        </p:nvSpPr>
        <p:spPr>
          <a:xfrm>
            <a:off x="218944" y="140335"/>
            <a:ext cx="2740025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4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P4</a:t>
            </a:r>
            <a:endParaRPr lang="zh-CN" altLang="en-US" sz="4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6121" y="825781"/>
            <a:ext cx="6049518" cy="5327679"/>
            <a:chOff x="6121" y="825781"/>
            <a:chExt cx="6049518" cy="5327679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1" y="1095022"/>
              <a:ext cx="6049518" cy="4715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5" name="直接连接符 4"/>
            <p:cNvCxnSpPr/>
            <p:nvPr/>
          </p:nvCxnSpPr>
          <p:spPr>
            <a:xfrm>
              <a:off x="3226073" y="1762781"/>
              <a:ext cx="2611586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1671296" y="2180351"/>
              <a:ext cx="4256303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901176" y="825781"/>
              <a:ext cx="32678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dirty="0" smtClean="0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认识心理变化</a:t>
              </a:r>
              <a:endParaRPr lang="zh-CN" altLang="en-US" sz="3200" dirty="0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779009" y="1644456"/>
              <a:ext cx="7120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FF0000"/>
                  </a:solidFill>
                  <a:latin typeface="微软雅黑"/>
                  <a:ea typeface="微软雅黑"/>
                </a:rPr>
                <a:t>③</a:t>
              </a:r>
              <a:endParaRPr lang="zh-CN" alt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5079059" y="1185702"/>
              <a:ext cx="4411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000" b="1" dirty="0">
                  <a:solidFill>
                    <a:srgbClr val="FF0000"/>
                  </a:solidFill>
                  <a:latin typeface="微软雅黑"/>
                  <a:ea typeface="微软雅黑"/>
                </a:rPr>
                <a:t>①</a:t>
              </a:r>
              <a:endParaRPr lang="zh-CN" altLang="en-US" sz="2000" b="1" dirty="0"/>
            </a:p>
          </p:txBody>
        </p:sp>
        <p:sp>
          <p:nvSpPr>
            <p:cNvPr id="13" name="矩形 12"/>
            <p:cNvSpPr/>
            <p:nvPr/>
          </p:nvSpPr>
          <p:spPr>
            <a:xfrm>
              <a:off x="2262501" y="1644456"/>
              <a:ext cx="4411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000" b="1" dirty="0">
                  <a:solidFill>
                    <a:srgbClr val="FF0000"/>
                  </a:solidFill>
                  <a:latin typeface="微软雅黑"/>
                  <a:ea typeface="微软雅黑"/>
                </a:rPr>
                <a:t>②</a:t>
              </a:r>
              <a:endParaRPr lang="zh-CN" altLang="en-US" sz="2000" dirty="0"/>
            </a:p>
          </p:txBody>
        </p:sp>
        <p:cxnSp>
          <p:nvCxnSpPr>
            <p:cNvPr id="19" name="直接连接符 18"/>
            <p:cNvCxnSpPr/>
            <p:nvPr/>
          </p:nvCxnSpPr>
          <p:spPr>
            <a:xfrm>
              <a:off x="557997" y="3752537"/>
              <a:ext cx="4962208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>
              <a:off x="229602" y="4152197"/>
              <a:ext cx="410904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矩形 16"/>
            <p:cNvSpPr/>
            <p:nvPr/>
          </p:nvSpPr>
          <p:spPr>
            <a:xfrm>
              <a:off x="225984" y="4706910"/>
              <a:ext cx="1324369" cy="144655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88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√</a:t>
              </a:r>
              <a:endParaRPr lang="zh-CN" altLang="en-US" sz="8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  <p:cxnSp>
        <p:nvCxnSpPr>
          <p:cNvPr id="26" name="直接连接符 25"/>
          <p:cNvCxnSpPr/>
          <p:nvPr/>
        </p:nvCxnSpPr>
        <p:spPr>
          <a:xfrm>
            <a:off x="6192119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组合 29"/>
          <p:cNvGrpSpPr/>
          <p:nvPr/>
        </p:nvGrpSpPr>
        <p:grpSpPr>
          <a:xfrm>
            <a:off x="6183121" y="90964"/>
            <a:ext cx="5942012" cy="6767035"/>
            <a:chOff x="218945" y="90964"/>
            <a:chExt cx="5942012" cy="6767035"/>
          </a:xfrm>
        </p:grpSpPr>
        <p:pic>
          <p:nvPicPr>
            <p:cNvPr id="31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87" b="5663"/>
            <a:stretch/>
          </p:blipFill>
          <p:spPr bwMode="auto">
            <a:xfrm>
              <a:off x="1045937" y="90964"/>
              <a:ext cx="5115020" cy="67670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文本框 13"/>
            <p:cNvSpPr txBox="1"/>
            <p:nvPr/>
          </p:nvSpPr>
          <p:spPr>
            <a:xfrm>
              <a:off x="218945" y="140335"/>
              <a:ext cx="1121474" cy="76835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r>
                <a:rPr lang="en-US" altLang="zh-CN" sz="4400" b="1" dirty="0" smtClean="0">
                  <a:solidFill>
                    <a:schemeClr val="accen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P5</a:t>
              </a:r>
              <a:endParaRPr lang="zh-CN" altLang="en-US" sz="4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3" name="直接连接符 32"/>
            <p:cNvCxnSpPr/>
            <p:nvPr/>
          </p:nvCxnSpPr>
          <p:spPr>
            <a:xfrm flipV="1">
              <a:off x="2159493" y="2819732"/>
              <a:ext cx="2790263" cy="3418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1116139" y="3079761"/>
              <a:ext cx="3833617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3841225" y="2984431"/>
              <a:ext cx="7120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FF0000"/>
                  </a:solidFill>
                  <a:latin typeface="微软雅黑"/>
                  <a:ea typeface="微软雅黑"/>
                </a:rPr>
                <a:t>③</a:t>
              </a:r>
              <a:endParaRPr lang="zh-CN" alt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3725507" y="2242610"/>
              <a:ext cx="4411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000" b="1" dirty="0">
                  <a:solidFill>
                    <a:srgbClr val="FF0000"/>
                  </a:solidFill>
                  <a:latin typeface="微软雅黑"/>
                  <a:ea typeface="微软雅黑"/>
                </a:rPr>
                <a:t>①</a:t>
              </a:r>
              <a:endParaRPr lang="zh-CN" altLang="en-US" sz="2000" b="1" dirty="0"/>
            </a:p>
          </p:txBody>
        </p:sp>
        <p:sp>
          <p:nvSpPr>
            <p:cNvPr id="37" name="矩形 36"/>
            <p:cNvSpPr/>
            <p:nvPr/>
          </p:nvSpPr>
          <p:spPr>
            <a:xfrm>
              <a:off x="4092312" y="2653863"/>
              <a:ext cx="4411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2000" b="1" dirty="0">
                  <a:solidFill>
                    <a:srgbClr val="FF0000"/>
                  </a:solidFill>
                  <a:latin typeface="微软雅黑"/>
                  <a:ea typeface="微软雅黑"/>
                </a:rPr>
                <a:t>②</a:t>
              </a:r>
              <a:endParaRPr lang="zh-CN" altLang="en-US" sz="2000" dirty="0"/>
            </a:p>
          </p:txBody>
        </p:sp>
        <p:cxnSp>
          <p:nvCxnSpPr>
            <p:cNvPr id="38" name="直接连接符 37"/>
            <p:cNvCxnSpPr/>
            <p:nvPr/>
          </p:nvCxnSpPr>
          <p:spPr>
            <a:xfrm flipV="1">
              <a:off x="1091873" y="3339571"/>
              <a:ext cx="3857883" cy="499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接连接符 38"/>
            <p:cNvCxnSpPr/>
            <p:nvPr/>
          </p:nvCxnSpPr>
          <p:spPr>
            <a:xfrm>
              <a:off x="1170182" y="3612871"/>
              <a:ext cx="2277556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矩形 39"/>
            <p:cNvSpPr/>
            <p:nvPr/>
          </p:nvSpPr>
          <p:spPr>
            <a:xfrm>
              <a:off x="4069328" y="4002694"/>
              <a:ext cx="59503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zh-CN" altLang="en-US" sz="32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/>
                </a:rPr>
                <a:t>★</a:t>
              </a:r>
              <a:endParaRPr lang="zh-CN" alt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4949756" y="329036"/>
              <a:ext cx="1211201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48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√</a:t>
              </a:r>
              <a:endParaRPr lang="zh-CN" altLang="en-US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1340418" y="1357372"/>
              <a:ext cx="1324369" cy="83099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48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√</a:t>
              </a:r>
              <a:endParaRPr lang="zh-CN" altLang="en-US" sz="48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1883287" y="2541896"/>
              <a:ext cx="660954" cy="223934"/>
            </a:xfrm>
            <a:prstGeom prst="rect">
              <a:avLst/>
            </a:prstGeom>
            <a:solidFill>
              <a:srgbClr val="FFFF00">
                <a:alpha val="25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4987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02"/>
          <a:stretch/>
        </p:blipFill>
        <p:spPr bwMode="auto">
          <a:xfrm>
            <a:off x="218857" y="663370"/>
            <a:ext cx="5498105" cy="1929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文本框 13"/>
          <p:cNvSpPr txBox="1"/>
          <p:nvPr/>
        </p:nvSpPr>
        <p:spPr>
          <a:xfrm>
            <a:off x="1110609" y="102738"/>
            <a:ext cx="1121474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4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P6</a:t>
            </a:r>
            <a:endParaRPr lang="zh-CN" altLang="en-US" sz="4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8857" y="3391318"/>
            <a:ext cx="5676975" cy="2274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" name="直接连接符 24"/>
          <p:cNvCxnSpPr/>
          <p:nvPr/>
        </p:nvCxnSpPr>
        <p:spPr>
          <a:xfrm>
            <a:off x="3979989" y="2233441"/>
            <a:ext cx="160319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V="1">
            <a:off x="365563" y="1477294"/>
            <a:ext cx="5351399" cy="49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355762" y="1872066"/>
            <a:ext cx="221326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 flipV="1">
            <a:off x="687762" y="3756798"/>
            <a:ext cx="5029200" cy="49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3538843" y="319874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①</a:t>
            </a:r>
            <a:endParaRPr lang="zh-CN" altLang="en-US" sz="2000" b="1" dirty="0"/>
          </a:p>
        </p:txBody>
      </p:sp>
      <p:cxnSp>
        <p:nvCxnSpPr>
          <p:cNvPr id="32" name="直接连接符 31"/>
          <p:cNvCxnSpPr/>
          <p:nvPr/>
        </p:nvCxnSpPr>
        <p:spPr>
          <a:xfrm>
            <a:off x="6274125" y="90964"/>
            <a:ext cx="99980" cy="6654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 flipV="1">
            <a:off x="365563" y="4141210"/>
            <a:ext cx="1866520" cy="49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1244816" y="4548386"/>
            <a:ext cx="447214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 flipV="1">
            <a:off x="365563" y="4878189"/>
            <a:ext cx="5351399" cy="49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3041262" y="5260327"/>
            <a:ext cx="276864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355762" y="5260327"/>
            <a:ext cx="30951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453309" y="5690864"/>
            <a:ext cx="395491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928961" y="4053527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②</a:t>
            </a:r>
            <a:endParaRPr lang="zh-CN" altLang="en-US" sz="2000" dirty="0"/>
          </a:p>
        </p:txBody>
      </p:sp>
      <p:sp>
        <p:nvSpPr>
          <p:cNvPr id="54" name="TextBox 53"/>
          <p:cNvSpPr txBox="1"/>
          <p:nvPr/>
        </p:nvSpPr>
        <p:spPr>
          <a:xfrm>
            <a:off x="3750785" y="4750554"/>
            <a:ext cx="7120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latin typeface="微软雅黑"/>
                <a:ea typeface="微软雅黑"/>
              </a:rPr>
              <a:t>③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693" y="1808723"/>
            <a:ext cx="5547223" cy="321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文本框 13"/>
          <p:cNvSpPr txBox="1"/>
          <p:nvPr/>
        </p:nvSpPr>
        <p:spPr>
          <a:xfrm>
            <a:off x="6544693" y="90964"/>
            <a:ext cx="1121474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4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P7</a:t>
            </a:r>
            <a:endParaRPr lang="zh-CN" altLang="en-US" sz="4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7" name="直接连接符 56"/>
          <p:cNvCxnSpPr/>
          <p:nvPr/>
        </p:nvCxnSpPr>
        <p:spPr>
          <a:xfrm flipV="1">
            <a:off x="7062716" y="2380648"/>
            <a:ext cx="3514299" cy="49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V="1">
            <a:off x="7062716" y="3756798"/>
            <a:ext cx="3514299" cy="159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/>
          <p:cNvCxnSpPr/>
          <p:nvPr/>
        </p:nvCxnSpPr>
        <p:spPr>
          <a:xfrm flipV="1">
            <a:off x="6681404" y="4141210"/>
            <a:ext cx="3513474" cy="49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/>
          <p:cNvCxnSpPr/>
          <p:nvPr/>
        </p:nvCxnSpPr>
        <p:spPr>
          <a:xfrm flipV="1">
            <a:off x="10863618" y="4146206"/>
            <a:ext cx="1009934" cy="49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接连接符 66"/>
          <p:cNvCxnSpPr/>
          <p:nvPr/>
        </p:nvCxnSpPr>
        <p:spPr>
          <a:xfrm flipV="1">
            <a:off x="6681404" y="4548386"/>
            <a:ext cx="1668026" cy="49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384395" y="2592497"/>
            <a:ext cx="54456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204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807" y="1975867"/>
            <a:ext cx="5467784" cy="2432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0" t="65580"/>
          <a:stretch/>
        </p:blipFill>
        <p:spPr bwMode="auto">
          <a:xfrm>
            <a:off x="151042" y="3398798"/>
            <a:ext cx="6063847" cy="268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4" b="73910"/>
          <a:stretch/>
        </p:blipFill>
        <p:spPr bwMode="auto">
          <a:xfrm>
            <a:off x="218856" y="528157"/>
            <a:ext cx="6054669" cy="2023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文本框 13"/>
          <p:cNvSpPr txBox="1"/>
          <p:nvPr/>
        </p:nvSpPr>
        <p:spPr>
          <a:xfrm>
            <a:off x="1110609" y="102738"/>
            <a:ext cx="1121474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4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P8</a:t>
            </a:r>
            <a:endParaRPr lang="zh-CN" altLang="en-US" sz="4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665277" y="1141621"/>
            <a:ext cx="253708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6274125" y="90964"/>
            <a:ext cx="99980" cy="6654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3712191" y="4878189"/>
            <a:ext cx="209771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218856" y="5279914"/>
            <a:ext cx="559105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254624" y="6087670"/>
            <a:ext cx="157417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254624" y="5690864"/>
            <a:ext cx="65977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本框 13"/>
          <p:cNvSpPr txBox="1"/>
          <p:nvPr/>
        </p:nvSpPr>
        <p:spPr>
          <a:xfrm>
            <a:off x="6544693" y="90964"/>
            <a:ext cx="1121474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4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P9</a:t>
            </a:r>
            <a:endParaRPr lang="zh-CN" altLang="en-US" sz="4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7" name="直接连接符 56"/>
          <p:cNvCxnSpPr/>
          <p:nvPr/>
        </p:nvCxnSpPr>
        <p:spPr>
          <a:xfrm>
            <a:off x="6994477" y="2535768"/>
            <a:ext cx="3582538" cy="163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6994477" y="3192047"/>
            <a:ext cx="173626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V="1">
            <a:off x="6979626" y="3565730"/>
            <a:ext cx="3287563" cy="159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6490100" y="3657545"/>
            <a:ext cx="434933" cy="239161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11495658" y="3261814"/>
            <a:ext cx="434933" cy="292550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6994477" y="3657545"/>
            <a:ext cx="434933" cy="239162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7647191" y="3657545"/>
            <a:ext cx="976216" cy="239162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11216468" y="3657544"/>
            <a:ext cx="434933" cy="239163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6595127" y="4035423"/>
            <a:ext cx="434933" cy="250776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3" name="直接连接符 22"/>
          <p:cNvCxnSpPr/>
          <p:nvPr/>
        </p:nvCxnSpPr>
        <p:spPr>
          <a:xfrm>
            <a:off x="3507475" y="5690864"/>
            <a:ext cx="247252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93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3"/>
          <a:stretch/>
        </p:blipFill>
        <p:spPr bwMode="auto">
          <a:xfrm>
            <a:off x="7246735" y="122828"/>
            <a:ext cx="4729399" cy="6656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33" y="1075135"/>
            <a:ext cx="5642692" cy="1745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文本框 13"/>
          <p:cNvSpPr txBox="1"/>
          <p:nvPr/>
        </p:nvSpPr>
        <p:spPr>
          <a:xfrm>
            <a:off x="1110608" y="102738"/>
            <a:ext cx="1320159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P10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778532" y="1790284"/>
            <a:ext cx="3452274" cy="1843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V="1">
            <a:off x="3370997" y="2173330"/>
            <a:ext cx="2418681" cy="499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355761" y="2554454"/>
            <a:ext cx="362422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7353146" y="583608"/>
            <a:ext cx="113958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8599292" y="598305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①</a:t>
            </a:r>
            <a:endParaRPr lang="zh-CN" altLang="en-US" sz="2000" b="1" dirty="0"/>
          </a:p>
        </p:txBody>
      </p:sp>
      <p:cxnSp>
        <p:nvCxnSpPr>
          <p:cNvPr id="32" name="直接连接符 31"/>
          <p:cNvCxnSpPr/>
          <p:nvPr/>
        </p:nvCxnSpPr>
        <p:spPr>
          <a:xfrm>
            <a:off x="6274125" y="90964"/>
            <a:ext cx="99980" cy="6654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8349430" y="1047839"/>
            <a:ext cx="267796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7353146" y="1264758"/>
            <a:ext cx="367424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7361022" y="6779098"/>
            <a:ext cx="3311527" cy="25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7504053" y="870557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②</a:t>
            </a:r>
            <a:endParaRPr lang="zh-CN" altLang="en-US" sz="2000" dirty="0"/>
          </a:p>
        </p:txBody>
      </p:sp>
      <p:sp>
        <p:nvSpPr>
          <p:cNvPr id="54" name="TextBox 53"/>
          <p:cNvSpPr txBox="1"/>
          <p:nvPr/>
        </p:nvSpPr>
        <p:spPr>
          <a:xfrm>
            <a:off x="9474954" y="938655"/>
            <a:ext cx="54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latin typeface="微软雅黑"/>
                <a:ea typeface="微软雅黑"/>
              </a:rPr>
              <a:t>③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56" name="文本框 13"/>
          <p:cNvSpPr txBox="1"/>
          <p:nvPr/>
        </p:nvSpPr>
        <p:spPr>
          <a:xfrm>
            <a:off x="6185352" y="51468"/>
            <a:ext cx="1330065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P11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7" name="直接连接符 56"/>
          <p:cNvCxnSpPr/>
          <p:nvPr/>
        </p:nvCxnSpPr>
        <p:spPr>
          <a:xfrm>
            <a:off x="7649571" y="327114"/>
            <a:ext cx="337782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7353146" y="1535001"/>
            <a:ext cx="1139587" cy="271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V="1">
            <a:off x="7581331" y="6316894"/>
            <a:ext cx="3446060" cy="796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/>
          <p:cNvCxnSpPr/>
          <p:nvPr/>
        </p:nvCxnSpPr>
        <p:spPr>
          <a:xfrm>
            <a:off x="7353146" y="6548212"/>
            <a:ext cx="367424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矩形 43"/>
          <p:cNvSpPr/>
          <p:nvPr/>
        </p:nvSpPr>
        <p:spPr>
          <a:xfrm>
            <a:off x="10235485" y="1932635"/>
            <a:ext cx="5950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★</a:t>
            </a:r>
            <a:endParaRPr lang="zh-CN" alt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4090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14" y="2488093"/>
            <a:ext cx="5508533" cy="1412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761" y="3797277"/>
            <a:ext cx="5821746" cy="2750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33" y="1090499"/>
            <a:ext cx="5767530" cy="2007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文本框 13"/>
          <p:cNvSpPr txBox="1"/>
          <p:nvPr/>
        </p:nvSpPr>
        <p:spPr>
          <a:xfrm>
            <a:off x="1110608" y="102738"/>
            <a:ext cx="1320159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P14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5" name="直接连接符 24"/>
          <p:cNvCxnSpPr/>
          <p:nvPr/>
        </p:nvCxnSpPr>
        <p:spPr>
          <a:xfrm>
            <a:off x="3979989" y="1923415"/>
            <a:ext cx="1903052" cy="1843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464024" y="2342099"/>
            <a:ext cx="541901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464024" y="2663636"/>
            <a:ext cx="412162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6274125" y="90964"/>
            <a:ext cx="99980" cy="6654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6640462" y="3319597"/>
            <a:ext cx="519214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本框 13"/>
          <p:cNvSpPr txBox="1"/>
          <p:nvPr/>
        </p:nvSpPr>
        <p:spPr>
          <a:xfrm>
            <a:off x="6185352" y="51468"/>
            <a:ext cx="1330065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P15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7" name="直接连接符 56"/>
          <p:cNvCxnSpPr/>
          <p:nvPr/>
        </p:nvCxnSpPr>
        <p:spPr>
          <a:xfrm>
            <a:off x="7100590" y="3022043"/>
            <a:ext cx="473201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V="1">
            <a:off x="907576" y="4260064"/>
            <a:ext cx="459873" cy="39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/>
          <p:cNvCxnSpPr/>
          <p:nvPr/>
        </p:nvCxnSpPr>
        <p:spPr>
          <a:xfrm>
            <a:off x="1187770" y="4610230"/>
            <a:ext cx="87304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4292760" y="4610230"/>
            <a:ext cx="172590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>
            <a:off x="494424" y="5035585"/>
            <a:ext cx="12762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4058473" y="5048794"/>
            <a:ext cx="87304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1942137" y="5431370"/>
            <a:ext cx="407652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674087" y="5799860"/>
            <a:ext cx="138672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2524836" y="4260064"/>
            <a:ext cx="2060812" cy="39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257957" y="3821509"/>
            <a:ext cx="70083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2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作用</a:t>
            </a:r>
            <a:endParaRPr lang="zh-CN" altLang="en-US" sz="2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3762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175" y="2016148"/>
            <a:ext cx="5529825" cy="378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34" y="4214942"/>
            <a:ext cx="5845795" cy="1803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024" y="1342177"/>
            <a:ext cx="5621392" cy="1650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文本框 13"/>
          <p:cNvSpPr txBox="1"/>
          <p:nvPr/>
        </p:nvSpPr>
        <p:spPr>
          <a:xfrm>
            <a:off x="1110608" y="102738"/>
            <a:ext cx="1320159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P16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907576" y="2553037"/>
            <a:ext cx="500586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494424" y="2993069"/>
            <a:ext cx="136467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412845" y="4299886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①</a:t>
            </a:r>
            <a:endParaRPr lang="zh-CN" altLang="en-US" sz="2000" b="1" dirty="0"/>
          </a:p>
        </p:txBody>
      </p:sp>
      <p:cxnSp>
        <p:nvCxnSpPr>
          <p:cNvPr id="32" name="直接连接符 31"/>
          <p:cNvCxnSpPr/>
          <p:nvPr/>
        </p:nvCxnSpPr>
        <p:spPr>
          <a:xfrm>
            <a:off x="6274125" y="90964"/>
            <a:ext cx="99980" cy="6654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6629811" y="201614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②</a:t>
            </a:r>
            <a:endParaRPr lang="zh-CN" altLang="en-US" sz="2000" dirty="0"/>
          </a:p>
        </p:txBody>
      </p:sp>
      <p:sp>
        <p:nvSpPr>
          <p:cNvPr id="56" name="文本框 13"/>
          <p:cNvSpPr txBox="1"/>
          <p:nvPr/>
        </p:nvSpPr>
        <p:spPr>
          <a:xfrm>
            <a:off x="6185352" y="51468"/>
            <a:ext cx="1330065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P17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7" name="直接连接符 56"/>
          <p:cNvCxnSpPr/>
          <p:nvPr/>
        </p:nvCxnSpPr>
        <p:spPr>
          <a:xfrm>
            <a:off x="6925118" y="2708153"/>
            <a:ext cx="392485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7070957" y="2409062"/>
            <a:ext cx="1139587" cy="271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/>
          <p:cNvCxnSpPr/>
          <p:nvPr/>
        </p:nvCxnSpPr>
        <p:spPr>
          <a:xfrm>
            <a:off x="767362" y="4760355"/>
            <a:ext cx="205090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矩形 43"/>
          <p:cNvSpPr/>
          <p:nvPr/>
        </p:nvSpPr>
        <p:spPr>
          <a:xfrm>
            <a:off x="10077512" y="4017469"/>
            <a:ext cx="59503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★</a:t>
            </a:r>
            <a:endParaRPr lang="zh-CN" alt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412845" y="5116802"/>
            <a:ext cx="178444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395784" y="5485960"/>
            <a:ext cx="276694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5080828" y="5102716"/>
            <a:ext cx="83261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74087" y="4012442"/>
            <a:ext cx="1932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管理情绪的方法：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03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115" y="3945286"/>
            <a:ext cx="5572912" cy="1428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335" y="1028556"/>
            <a:ext cx="5565105" cy="1808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174" y="972279"/>
            <a:ext cx="5524267" cy="55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文本框 13"/>
          <p:cNvSpPr txBox="1"/>
          <p:nvPr/>
        </p:nvSpPr>
        <p:spPr>
          <a:xfrm>
            <a:off x="1110608" y="102738"/>
            <a:ext cx="1320159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P18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2" name="直接连接符 31"/>
          <p:cNvCxnSpPr/>
          <p:nvPr/>
        </p:nvCxnSpPr>
        <p:spPr>
          <a:xfrm>
            <a:off x="6274125" y="90964"/>
            <a:ext cx="99980" cy="6654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6762113" y="4409348"/>
            <a:ext cx="482483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6626808" y="1239713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latin typeface="微软雅黑"/>
                <a:ea typeface="微软雅黑"/>
              </a:rPr>
              <a:t>④</a:t>
            </a:r>
            <a:endParaRPr lang="zh-CN" altLang="en-US" sz="2000" dirty="0"/>
          </a:p>
        </p:txBody>
      </p:sp>
      <p:sp>
        <p:nvSpPr>
          <p:cNvPr id="54" name="TextBox 53"/>
          <p:cNvSpPr txBox="1"/>
          <p:nvPr/>
        </p:nvSpPr>
        <p:spPr>
          <a:xfrm>
            <a:off x="1417081" y="5173667"/>
            <a:ext cx="54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latin typeface="微软雅黑"/>
                <a:ea typeface="微软雅黑"/>
              </a:rPr>
              <a:t>③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56" name="文本框 13"/>
          <p:cNvSpPr txBox="1"/>
          <p:nvPr/>
        </p:nvSpPr>
        <p:spPr>
          <a:xfrm>
            <a:off x="6185352" y="51468"/>
            <a:ext cx="1330065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P19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9" name="直接连接符 58"/>
          <p:cNvCxnSpPr/>
          <p:nvPr/>
        </p:nvCxnSpPr>
        <p:spPr>
          <a:xfrm flipV="1">
            <a:off x="6945623" y="1639823"/>
            <a:ext cx="4736861" cy="3165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>
            <a:off x="4012442" y="6092848"/>
            <a:ext cx="167030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6498070" y="4801298"/>
            <a:ext cx="1017347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>
            <a:off x="1705754" y="6412128"/>
            <a:ext cx="356228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2020210" y="5573777"/>
            <a:ext cx="128254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350678" y="4033107"/>
            <a:ext cx="713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内涵：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299801" y="1242613"/>
            <a:ext cx="93512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√</a:t>
            </a:r>
            <a:endParaRPr lang="zh-CN" alt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285944" y="3824573"/>
            <a:ext cx="93512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√</a:t>
            </a:r>
            <a:endParaRPr lang="zh-CN" alt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86430" y="2403811"/>
            <a:ext cx="93512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√</a:t>
            </a:r>
            <a:endParaRPr lang="zh-CN" alt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9737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420" y="3021744"/>
            <a:ext cx="5334596" cy="3062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108" y="992076"/>
            <a:ext cx="5301315" cy="1123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78" y="5237884"/>
            <a:ext cx="5645085" cy="1252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87" y="864089"/>
            <a:ext cx="5733876" cy="3575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文本框 13"/>
          <p:cNvSpPr txBox="1"/>
          <p:nvPr/>
        </p:nvSpPr>
        <p:spPr>
          <a:xfrm>
            <a:off x="1110608" y="102738"/>
            <a:ext cx="1320159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P20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1942137" y="2854194"/>
            <a:ext cx="3926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674087" y="1338765"/>
            <a:ext cx="1364678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6736411" y="1338765"/>
            <a:ext cx="349907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4814031" y="2383511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①</a:t>
            </a:r>
            <a:endParaRPr lang="zh-CN" altLang="en-US" sz="2000" b="1" dirty="0"/>
          </a:p>
        </p:txBody>
      </p:sp>
      <p:cxnSp>
        <p:nvCxnSpPr>
          <p:cNvPr id="32" name="直接连接符 31"/>
          <p:cNvCxnSpPr/>
          <p:nvPr/>
        </p:nvCxnSpPr>
        <p:spPr>
          <a:xfrm>
            <a:off x="6274125" y="90964"/>
            <a:ext cx="99980" cy="66546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7040565" y="5309323"/>
            <a:ext cx="2728431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2727678" y="307231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②</a:t>
            </a:r>
            <a:endParaRPr lang="zh-CN" altLang="en-US" sz="2000" dirty="0"/>
          </a:p>
        </p:txBody>
      </p:sp>
      <p:sp>
        <p:nvSpPr>
          <p:cNvPr id="54" name="TextBox 53"/>
          <p:cNvSpPr txBox="1"/>
          <p:nvPr/>
        </p:nvSpPr>
        <p:spPr>
          <a:xfrm>
            <a:off x="1694996" y="3678726"/>
            <a:ext cx="5424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latin typeface="微软雅黑"/>
                <a:ea typeface="微软雅黑"/>
              </a:rPr>
              <a:t>③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56" name="文本框 13"/>
          <p:cNvSpPr txBox="1"/>
          <p:nvPr/>
        </p:nvSpPr>
        <p:spPr>
          <a:xfrm>
            <a:off x="6185352" y="51468"/>
            <a:ext cx="1330065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40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P21</a:t>
            </a:r>
            <a:endParaRPr lang="zh-CN" altLang="en-US" sz="4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7" name="直接连接符 56"/>
          <p:cNvCxnSpPr/>
          <p:nvPr/>
        </p:nvCxnSpPr>
        <p:spPr>
          <a:xfrm>
            <a:off x="7155182" y="3527019"/>
            <a:ext cx="286227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连接符 58"/>
          <p:cNvCxnSpPr/>
          <p:nvPr/>
        </p:nvCxnSpPr>
        <p:spPr>
          <a:xfrm>
            <a:off x="6945622" y="1726069"/>
            <a:ext cx="4941578" cy="271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/>
          <p:nvPr/>
        </p:nvCxnSpPr>
        <p:spPr>
          <a:xfrm flipV="1">
            <a:off x="2237493" y="6486005"/>
            <a:ext cx="3678072" cy="39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/>
          <p:cNvCxnSpPr/>
          <p:nvPr/>
        </p:nvCxnSpPr>
        <p:spPr>
          <a:xfrm>
            <a:off x="1640404" y="3218158"/>
            <a:ext cx="422813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1557725" y="4438645"/>
            <a:ext cx="87304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803216" y="5683398"/>
            <a:ext cx="407652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6667659" y="2115403"/>
            <a:ext cx="1712066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95043" y="5053218"/>
            <a:ext cx="2401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品味美好情感的做法：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4494994" y="2517411"/>
            <a:ext cx="384748" cy="336784"/>
          </a:xfrm>
          <a:prstGeom prst="rect">
            <a:avLst/>
          </a:prstGeom>
          <a:solidFill>
            <a:srgbClr val="FFFF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直接连接符 37"/>
          <p:cNvCxnSpPr/>
          <p:nvPr/>
        </p:nvCxnSpPr>
        <p:spPr>
          <a:xfrm>
            <a:off x="1640404" y="3527019"/>
            <a:ext cx="422813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1688799" y="3810925"/>
            <a:ext cx="422813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1640403" y="4025651"/>
            <a:ext cx="422813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6195" y="5278828"/>
            <a:ext cx="450376" cy="37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、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1915630" y="6011639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①</a:t>
            </a:r>
            <a:endParaRPr lang="zh-CN" altLang="en-US" sz="2000" b="1" dirty="0"/>
          </a:p>
        </p:txBody>
      </p:sp>
      <p:sp>
        <p:nvSpPr>
          <p:cNvPr id="45" name="矩形 44"/>
          <p:cNvSpPr/>
          <p:nvPr/>
        </p:nvSpPr>
        <p:spPr>
          <a:xfrm>
            <a:off x="6599419" y="1353684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>
                <a:solidFill>
                  <a:srgbClr val="FF0000"/>
                </a:solidFill>
                <a:latin typeface="微软雅黑"/>
                <a:ea typeface="微软雅黑"/>
              </a:rPr>
              <a:t>②</a:t>
            </a:r>
            <a:endParaRPr lang="zh-CN" altLang="en-US" sz="2000" dirty="0"/>
          </a:p>
        </p:txBody>
      </p:sp>
      <p:sp>
        <p:nvSpPr>
          <p:cNvPr id="46" name="TextBox 45"/>
          <p:cNvSpPr txBox="1"/>
          <p:nvPr/>
        </p:nvSpPr>
        <p:spPr>
          <a:xfrm>
            <a:off x="6736411" y="3147738"/>
            <a:ext cx="450376" cy="37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、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02322" y="4930042"/>
            <a:ext cx="450376" cy="37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3</a:t>
            </a:r>
            <a:r>
              <a:rPr lang="zh-CN" altLang="en-US" b="1" dirty="0" smtClean="0">
                <a:solidFill>
                  <a:srgbClr val="FF0000"/>
                </a:solidFill>
              </a:rPr>
              <a:t>、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339200" y="4957338"/>
            <a:ext cx="450376" cy="37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（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158404" y="5674136"/>
            <a:ext cx="450376" cy="379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54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96</Words>
  <Application>Microsoft Office PowerPoint</Application>
  <PresentationFormat>自定义</PresentationFormat>
  <Paragraphs>79</Paragraphs>
  <Slides>9</Slides>
  <Notes>9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贺欣蕾</dc:creator>
  <cp:lastModifiedBy>微软用户</cp:lastModifiedBy>
  <cp:revision>21</cp:revision>
  <dcterms:created xsi:type="dcterms:W3CDTF">2024-10-09T01:03:20Z</dcterms:created>
  <dcterms:modified xsi:type="dcterms:W3CDTF">2024-10-28T08:16:02Z</dcterms:modified>
</cp:coreProperties>
</file>